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64" r:id="rId15"/>
    <p:sldId id="27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12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56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cn345/Stock-Market-Prediction/blob/master/images/stock-chart.jpeg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7150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5B37FCF6-E5A1-4748-AF88-6E703ACA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002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2" y="1604045"/>
            <a:ext cx="2911838" cy="12948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84" y="3021101"/>
            <a:ext cx="2533382" cy="20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401A5-48B9-B64C-8EFF-EF444263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79" y="3349722"/>
            <a:ext cx="2960556" cy="137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2CB19-6BD5-8A49-A07B-B2896CFE3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65" y="5249124"/>
            <a:ext cx="2939732" cy="13709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86316-4D44-3D4C-8794-770241B9F2BD}"/>
              </a:ext>
            </a:extLst>
          </p:cNvPr>
          <p:cNvSpPr/>
          <p:nvPr/>
        </p:nvSpPr>
        <p:spPr>
          <a:xfrm>
            <a:off x="4021946" y="1999729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3F08E-F6F9-C04C-9A9F-53CE28FADE11}"/>
              </a:ext>
            </a:extLst>
          </p:cNvPr>
          <p:cNvSpPr/>
          <p:nvPr/>
        </p:nvSpPr>
        <p:spPr>
          <a:xfrm>
            <a:off x="3884455" y="3733940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50285-53B4-9047-B26C-E1004A83D0EA}"/>
              </a:ext>
            </a:extLst>
          </p:cNvPr>
          <p:cNvSpPr/>
          <p:nvPr/>
        </p:nvSpPr>
        <p:spPr>
          <a:xfrm>
            <a:off x="4021945" y="5749956"/>
            <a:ext cx="131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DA086-BCA8-2C44-9273-53F73F79EC60}"/>
              </a:ext>
            </a:extLst>
          </p:cNvPr>
          <p:cNvSpPr/>
          <p:nvPr/>
        </p:nvSpPr>
        <p:spPr>
          <a:xfrm>
            <a:off x="914400" y="1109868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classification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aglorithms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" y="1870010"/>
            <a:ext cx="4207216" cy="27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315661"/>
            <a:ext cx="3517900" cy="533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42614DD-644A-3E41-9923-71D566A2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29956"/>
            <a:ext cx="4237498" cy="25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6B16E-863A-DF48-912D-4AD6CC0A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6" y="5064398"/>
            <a:ext cx="4081002" cy="743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F1C29-59DE-5544-9AE0-1D6232D30970}"/>
              </a:ext>
            </a:extLst>
          </p:cNvPr>
          <p:cNvSpPr/>
          <p:nvPr/>
        </p:nvSpPr>
        <p:spPr>
          <a:xfrm>
            <a:off x="5715000" y="137046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1295400" y="2707564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0" y="1169279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to create a frontend to predict stock price with different time range.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1E051-A724-AC40-AC3F-9A4DA7A6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21" y="3126572"/>
            <a:ext cx="3689255" cy="2265931"/>
          </a:xfrm>
          <a:prstGeom prst="rect">
            <a:avLst/>
          </a:prstGeom>
        </p:spPr>
      </p:pic>
      <p:sp>
        <p:nvSpPr>
          <p:cNvPr id="37" name="Title 2">
            <a:extLst>
              <a:ext uri="{FF2B5EF4-FFF2-40B4-BE49-F238E27FC236}">
                <a16:creationId xmlns:a16="http://schemas.microsoft.com/office/drawing/2014/main" id="{DDE0CBA1-3B74-6042-820A-CA2084B2A0CF}"/>
              </a:ext>
            </a:extLst>
          </p:cNvPr>
          <p:cNvSpPr txBox="1">
            <a:spLocks/>
          </p:cNvSpPr>
          <p:nvPr/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59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Sentimental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71" y="1279260"/>
            <a:ext cx="1783826" cy="971548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9279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533400" y="453558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A88A-DC82-A044-A1D9-81BD1F54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907" y="2531545"/>
            <a:ext cx="3810000" cy="17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283363" y="3982739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2667000"/>
            <a:ext cx="701963" cy="108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38" y="448912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400" y="228011"/>
            <a:ext cx="8229600" cy="639763"/>
          </a:xfrm>
        </p:spPr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22519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92" y="3447301"/>
            <a:ext cx="5105400" cy="12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304800" y="76414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38F3A3-02E3-B845-83CF-ACB6754E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92" y="4852036"/>
            <a:ext cx="4737100" cy="174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94B283-E655-A746-A21B-B49CD37AEDA2}"/>
              </a:ext>
            </a:extLst>
          </p:cNvPr>
          <p:cNvSpPr/>
          <p:nvPr/>
        </p:nvSpPr>
        <p:spPr>
          <a:xfrm>
            <a:off x="172738" y="311154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7" y="2514600"/>
            <a:ext cx="3922823" cy="35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56893-A62E-6548-950D-95C3605560B1}"/>
              </a:ext>
            </a:extLst>
          </p:cNvPr>
          <p:cNvSpPr/>
          <p:nvPr/>
        </p:nvSpPr>
        <p:spPr>
          <a:xfrm>
            <a:off x="5334000" y="1741872"/>
            <a:ext cx="35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2EC9E0-80EC-D044-8088-EE7FE35E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2476"/>
            <a:ext cx="3586816" cy="25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8D1F87-E804-3B42-B0B0-2928F375CB0A}"/>
              </a:ext>
            </a:extLst>
          </p:cNvPr>
          <p:cNvSpPr/>
          <p:nvPr/>
        </p:nvSpPr>
        <p:spPr>
          <a:xfrm>
            <a:off x="838200" y="1764832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3390</TotalTime>
  <Words>382</Words>
  <Application>Microsoft Macintosh PowerPoint</Application>
  <PresentationFormat>On-screen Show (4:3)</PresentationFormat>
  <Paragraphs>84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Agenda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Time Series</vt:lpstr>
      <vt:lpstr>PowerPoint Presentation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138</cp:revision>
  <dcterms:created xsi:type="dcterms:W3CDTF">2012-10-22T17:28:15Z</dcterms:created>
  <dcterms:modified xsi:type="dcterms:W3CDTF">2021-02-18T14:39:25Z</dcterms:modified>
</cp:coreProperties>
</file>